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ARTHI N</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ID:au612821105002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t>
            </a:r>
            <a:r>
              <a:rPr lang="en-US" sz="1100" dirty="0" err="1" smtClean="0">
                <a:solidFill>
                  <a:schemeClr val="bg1"/>
                </a:solidFill>
              </a:rPr>
              <a:t>adivelan</a:t>
            </a:r>
            <a:r>
              <a:rPr lang="en-US" sz="1100" dirty="0" smtClean="0">
                <a:solidFill>
                  <a:schemeClr val="bg1"/>
                </a:solidFill>
              </a:rPr>
              <a:t> </a:t>
            </a:r>
            <a:r>
              <a:rPr lang="en-US" sz="1100" dirty="0" smtClean="0">
                <a:solidFill>
                  <a:schemeClr val="bg1"/>
                </a:solidFill>
              </a:rPr>
              <a:t>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rPr>
              <a:t>https://</a:t>
            </a:r>
            <a:r>
              <a:rPr lang="en-GB" sz="2400" u="sng" dirty="0" smtClean="0">
                <a:solidFill>
                  <a:schemeClr val="hlink"/>
                </a:solidFill>
              </a:rPr>
              <a:t>github.com/ArthiN1603</a:t>
            </a:r>
            <a:br>
              <a:rPr lang="en-GB" sz="2400" u="sng" dirty="0" smtClean="0">
                <a:solidFill>
                  <a:schemeClr val="hlink"/>
                </a:solidFill>
              </a:rPr>
            </a:b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endParaRPr lang="en-US" sz="1600" b="1" dirty="0" smtClean="0">
              <a:solidFill>
                <a:srgbClr val="213163"/>
              </a:solidFill>
              <a:hlinkClick r:id="rId3"/>
            </a:endParaRP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smtClean="0">
                <a:hlinkClick r:id="rId3"/>
              </a:rPr>
              <a:t>://</a:t>
            </a:r>
            <a:r>
              <a:rPr lang="en-IN" sz="2000" smtClean="0">
                <a:hlinkClick r:id="rId3"/>
              </a:rPr>
              <a:t>github.com/ArthiN1603/Earthquake_Prediction_System</a:t>
            </a:r>
            <a:endParaRPr lang="en-IN" sz="2000" dirty="0" smtClean="0"/>
          </a:p>
          <a:p>
            <a:pPr>
              <a:buSzPts val="2800"/>
            </a:pPr>
            <a:endParaRPr lang="en-GB" sz="1600" b="1" dirty="0" smtClean="0">
              <a:solidFill>
                <a:srgbClr val="213163"/>
              </a:solidFill>
            </a:endParaRPr>
          </a:p>
          <a:p>
            <a:pPr>
              <a:buSzPts val="2800"/>
            </a:pPr>
            <a:r>
              <a:rPr lang="en-GB" sz="1600" b="1" dirty="0" smtClean="0">
                <a:solidFill>
                  <a:srgbClr val="213163"/>
                </a:solidFill>
              </a:rPr>
              <a:t> </a:t>
            </a:r>
            <a:r>
              <a:rPr lang="en-GB" sz="1600" b="1" dirty="0" smtClean="0">
                <a:solidFill>
                  <a:srgbClr val="213163"/>
                </a:solidFill>
              </a:rPr>
              <a:t>      </a:t>
            </a: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p14="http://schemas.microsoft.com/office/powerpoint/2010/main" xmlns=""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xmlns=""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a:t>
            </a:r>
            <a:r>
              <a:rPr lang="en-US" dirty="0" smtClean="0"/>
              <a: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t>
            </a:r>
            <a:r>
              <a:rPr lang="en-US" sz="1800" dirty="0" smtClean="0"/>
              <a:t>are natural disasters with devastating consequences, often causing loss of life and extensive damage to infrastructure</a:t>
            </a:r>
            <a:r>
              <a:rPr lang="en-US" sz="1800" dirty="0" smtClean="0"/>
              <a:t>.</a:t>
            </a:r>
          </a:p>
          <a:p>
            <a:pPr algn="just">
              <a:spcBef>
                <a:spcPts val="600"/>
              </a:spcBef>
              <a:buFont typeface="Arial" pitchFamily="34" charset="0"/>
              <a:buChar char="•"/>
            </a:pPr>
            <a:r>
              <a:rPr lang="en-US" sz="1800" dirty="0" smtClean="0"/>
              <a:t>  The </a:t>
            </a:r>
            <a:r>
              <a:rPr lang="en-US" sz="1800" dirty="0" smtClean="0"/>
              <a:t>ability to predict earthquakes with accuracy and timeliness is crucial for minimizing their impact and implementing effective disaster management strategies. </a:t>
            </a:r>
            <a:endParaRPr lang="en-US" sz="1800" dirty="0" smtClean="0"/>
          </a:p>
          <a:p>
            <a:pPr algn="just">
              <a:spcBef>
                <a:spcPts val="600"/>
              </a:spcBef>
              <a:buFont typeface="Arial" pitchFamily="34" charset="0"/>
              <a:buChar char="•"/>
            </a:pPr>
            <a:r>
              <a:rPr lang="en-US" sz="1800" dirty="0" smtClean="0"/>
              <a:t>In </a:t>
            </a:r>
            <a:r>
              <a:rPr lang="en-US" sz="1800" dirty="0" smtClean="0"/>
              <a:t>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t>
            </a:r>
            <a:r>
              <a:rPr lang="en-US" dirty="0" smtClean="0"/>
              <a:t>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endParaRPr lang="en-US" dirty="0" smtClean="0"/>
          </a:p>
          <a:p>
            <a:pPr algn="just">
              <a:spcBef>
                <a:spcPts val="600"/>
              </a:spcBef>
              <a:buFont typeface="Arial" pitchFamily="34" charset="0"/>
              <a:buChar char="•"/>
            </a:pPr>
            <a:r>
              <a:rPr lang="en-US" dirty="0" smtClean="0"/>
              <a:t>The  goal  is  to  develop  a  machine  learning  model  for  Earth  Quake </a:t>
            </a:r>
            <a:r>
              <a:rPr lang="en-US" dirty="0" smtClean="0"/>
              <a:t>Prediction</a:t>
            </a:r>
            <a:r>
              <a:rPr lang="en-US" dirty="0" smtClean="0"/>
              <a:t>,  to  potentially  replace  the  updatable  supervised  machine  learning </a:t>
            </a:r>
            <a:r>
              <a:rPr lang="en-US" dirty="0" smtClean="0"/>
              <a:t>classification  </a:t>
            </a:r>
            <a:r>
              <a:rPr lang="en-US" dirty="0" smtClean="0"/>
              <a:t>models  by  predicting  results  in  the  form  of  best  accuracy  </a:t>
            </a:r>
            <a:r>
              <a:rPr lang="en-US" dirty="0" smtClean="0"/>
              <a:t>by comparing </a:t>
            </a:r>
            <a:r>
              <a:rPr lang="en-US" dirty="0" smtClean="0"/>
              <a:t>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endParaRPr lang="en-US" dirty="0" smtClean="0"/>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a:t>
            </a:r>
            <a:r>
              <a:rPr lang="en-US" sz="1200" dirty="0" smtClean="0"/>
              <a:t>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p14="http://schemas.microsoft.com/office/powerpoint/2010/main" xmlns=""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xmlns=""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651</TotalTime>
  <Words>1063</Words>
  <Application>Microsoft Office PowerPoint</Application>
  <PresentationFormat>On-screen Show (16:9)</PresentationFormat>
  <Paragraphs>93</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https://github.com/ArthiN1603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176</cp:revision>
  <dcterms:modified xsi:type="dcterms:W3CDTF">2024-04-16T10:31:13Z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